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6706DD0-0DC4-4EDD-9EEB-828836844CFC}" type="datetimeFigureOut">
              <a:rPr lang="en-US" smtClean="0"/>
              <a:pPr/>
              <a:t>4/8/2009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236DC7F-0EE3-49B4-AA1D-2A565623F0E4}"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A6706DD0-0DC4-4EDD-9EEB-828836844CFC}" type="datetimeFigureOut">
              <a:rPr lang="en-US" smtClean="0"/>
              <a:pPr/>
              <a:t>4/8/2009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236DC7F-0EE3-49B4-AA1D-2A565623F0E4}"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A6706DD0-0DC4-4EDD-9EEB-828836844CFC}" type="datetimeFigureOut">
              <a:rPr lang="en-US" smtClean="0"/>
              <a:pPr/>
              <a:t>4/8/2009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236DC7F-0EE3-49B4-AA1D-2A565623F0E4}"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A6706DD0-0DC4-4EDD-9EEB-828836844CFC}" type="datetimeFigureOut">
              <a:rPr lang="en-US" smtClean="0"/>
              <a:pPr/>
              <a:t>4/8/2009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236DC7F-0EE3-49B4-AA1D-2A565623F0E4}"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706DD0-0DC4-4EDD-9EEB-828836844CFC}" type="datetimeFigureOut">
              <a:rPr lang="en-US" smtClean="0"/>
              <a:pPr/>
              <a:t>4/8/2009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236DC7F-0EE3-49B4-AA1D-2A565623F0E4}"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A6706DD0-0DC4-4EDD-9EEB-828836844CFC}" type="datetimeFigureOut">
              <a:rPr lang="en-US" smtClean="0"/>
              <a:pPr/>
              <a:t>4/8/2009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236DC7F-0EE3-49B4-AA1D-2A565623F0E4}"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A6706DD0-0DC4-4EDD-9EEB-828836844CFC}" type="datetimeFigureOut">
              <a:rPr lang="en-US" smtClean="0"/>
              <a:pPr/>
              <a:t>4/8/2009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C236DC7F-0EE3-49B4-AA1D-2A565623F0E4}"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A6706DD0-0DC4-4EDD-9EEB-828836844CFC}" type="datetimeFigureOut">
              <a:rPr lang="en-US" smtClean="0"/>
              <a:pPr/>
              <a:t>4/8/2009</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C236DC7F-0EE3-49B4-AA1D-2A565623F0E4}"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706DD0-0DC4-4EDD-9EEB-828836844CFC}" type="datetimeFigureOut">
              <a:rPr lang="en-US" smtClean="0"/>
              <a:pPr/>
              <a:t>4/8/2009</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C236DC7F-0EE3-49B4-AA1D-2A565623F0E4}"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706DD0-0DC4-4EDD-9EEB-828836844CFC}" type="datetimeFigureOut">
              <a:rPr lang="en-US" smtClean="0"/>
              <a:pPr/>
              <a:t>4/8/2009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236DC7F-0EE3-49B4-AA1D-2A565623F0E4}"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706DD0-0DC4-4EDD-9EEB-828836844CFC}" type="datetimeFigureOut">
              <a:rPr lang="en-US" smtClean="0"/>
              <a:pPr/>
              <a:t>4/8/2009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236DC7F-0EE3-49B4-AA1D-2A565623F0E4}"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706DD0-0DC4-4EDD-9EEB-828836844CFC}" type="datetimeFigureOut">
              <a:rPr lang="en-US" smtClean="0"/>
              <a:pPr/>
              <a:t>4/8/2009</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6DC7F-0EE3-49B4-AA1D-2A565623F0E4}"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3979" y="107134"/>
            <a:ext cx="5810291" cy="461665"/>
          </a:xfrm>
          <a:prstGeom prst="rect">
            <a:avLst/>
          </a:prstGeom>
          <a:noFill/>
        </p:spPr>
        <p:txBody>
          <a:bodyPr wrap="square" rtlCol="0">
            <a:spAutoFit/>
          </a:bodyPr>
          <a:lstStyle/>
          <a:p>
            <a:pPr algn="ctr"/>
            <a:r>
              <a:rPr lang="en-US" sz="2400" dirty="0" smtClean="0">
                <a:latin typeface="Chiller" pitchFamily="82" charset="0"/>
              </a:rPr>
              <a:t>Antarctica Animals</a:t>
            </a:r>
            <a:endParaRPr lang="en-AU" sz="2400" dirty="0">
              <a:latin typeface="Chiller" pitchFamily="82" charset="0"/>
            </a:endParaRPr>
          </a:p>
        </p:txBody>
      </p:sp>
      <p:sp>
        <p:nvSpPr>
          <p:cNvPr id="5" name="TextBox 4"/>
          <p:cNvSpPr txBox="1"/>
          <p:nvPr/>
        </p:nvSpPr>
        <p:spPr>
          <a:xfrm>
            <a:off x="142844" y="500042"/>
            <a:ext cx="4500594" cy="6740307"/>
          </a:xfrm>
          <a:prstGeom prst="rect">
            <a:avLst/>
          </a:prstGeom>
          <a:noFill/>
        </p:spPr>
        <p:txBody>
          <a:bodyPr wrap="square" rtlCol="0">
            <a:spAutoFit/>
          </a:bodyPr>
          <a:lstStyle/>
          <a:p>
            <a:r>
              <a:rPr lang="en-US" dirty="0" smtClean="0">
                <a:latin typeface="Chiller" pitchFamily="82" charset="0"/>
              </a:rPr>
              <a:t>You are the future scientists for Antarctica, your mission is to research your allocated animal in pairs, and find out all their interesting facts and report back to your classroom! Good luck explorers… </a:t>
            </a:r>
            <a:endParaRPr lang="en-US" sz="2400" dirty="0">
              <a:latin typeface="Chiller" pitchFamily="82" charset="0"/>
            </a:endParaRPr>
          </a:p>
          <a:p>
            <a:endParaRPr lang="en-US" sz="1600" b="1" dirty="0" smtClean="0">
              <a:latin typeface="Chiller" pitchFamily="82" charset="0"/>
            </a:endParaRPr>
          </a:p>
          <a:p>
            <a:r>
              <a:rPr lang="en-US" sz="1600" b="1" dirty="0" smtClean="0">
                <a:latin typeface="Chiller" pitchFamily="82" charset="0"/>
              </a:rPr>
              <a:t>Animal:</a:t>
            </a:r>
            <a:r>
              <a:rPr lang="en-US" sz="1600" dirty="0" smtClean="0">
                <a:latin typeface="Chiller" pitchFamily="82" charset="0"/>
              </a:rPr>
              <a:t> _____________________________________</a:t>
            </a:r>
            <a:endParaRPr lang="en-US" sz="1600" dirty="0">
              <a:latin typeface="Chiller" pitchFamily="82" charset="0"/>
            </a:endParaRPr>
          </a:p>
          <a:p>
            <a:endParaRPr lang="en-US" sz="1600" dirty="0" smtClean="0">
              <a:latin typeface="Chiller" pitchFamily="82" charset="0"/>
            </a:endParaRPr>
          </a:p>
          <a:p>
            <a:r>
              <a:rPr lang="en-US" sz="1600" b="1" dirty="0" smtClean="0">
                <a:latin typeface="Chiller" pitchFamily="82" charset="0"/>
              </a:rPr>
              <a:t>Habitat:</a:t>
            </a:r>
            <a:r>
              <a:rPr lang="en-US" sz="1600" dirty="0" smtClean="0">
                <a:latin typeface="Chiller" pitchFamily="82" charset="0"/>
              </a:rPr>
              <a:t> ______________________________________________________________________________________________________________________________</a:t>
            </a:r>
          </a:p>
          <a:p>
            <a:endParaRPr lang="en-US" sz="1600" b="1" dirty="0" smtClean="0">
              <a:latin typeface="Chiller" pitchFamily="82" charset="0"/>
            </a:endParaRPr>
          </a:p>
          <a:p>
            <a:r>
              <a:rPr lang="en-US" sz="1600" b="1" dirty="0" smtClean="0">
                <a:latin typeface="Chiller" pitchFamily="82" charset="0"/>
              </a:rPr>
              <a:t>Diet:</a:t>
            </a:r>
          </a:p>
          <a:p>
            <a:r>
              <a:rPr lang="en-US" sz="1600" dirty="0" smtClean="0">
                <a:latin typeface="Chiller" pitchFamily="82" charset="0"/>
              </a:rPr>
              <a:t>______________________________________________________________________________________________________________________________</a:t>
            </a:r>
            <a:endParaRPr lang="en-US" sz="1600" dirty="0">
              <a:latin typeface="Chiller" pitchFamily="82" charset="0"/>
            </a:endParaRPr>
          </a:p>
          <a:p>
            <a:endParaRPr lang="en-US" sz="1600" dirty="0" smtClean="0">
              <a:latin typeface="Chiller" pitchFamily="82" charset="0"/>
            </a:endParaRPr>
          </a:p>
          <a:p>
            <a:r>
              <a:rPr lang="en-US" sz="1600" b="1" dirty="0" smtClean="0">
                <a:latin typeface="Chiller" pitchFamily="82" charset="0"/>
              </a:rPr>
              <a:t>Anatomy(What they look like?):</a:t>
            </a:r>
          </a:p>
          <a:p>
            <a:r>
              <a:rPr lang="en-US" sz="1600" dirty="0" smtClean="0">
                <a:latin typeface="Chiller" pitchFamily="82" charset="0"/>
              </a:rPr>
              <a:t>______________________________________________________________________________________________________________________________</a:t>
            </a:r>
          </a:p>
          <a:p>
            <a:endParaRPr lang="en-US" sz="1600" dirty="0">
              <a:latin typeface="Chiller" pitchFamily="82" charset="0"/>
            </a:endParaRPr>
          </a:p>
          <a:p>
            <a:r>
              <a:rPr lang="en-US" sz="1600" b="1" dirty="0" smtClean="0">
                <a:latin typeface="Chiller" pitchFamily="82" charset="0"/>
              </a:rPr>
              <a:t>Other interesting facts:</a:t>
            </a:r>
          </a:p>
          <a:p>
            <a:r>
              <a:rPr lang="en-US" sz="1600" dirty="0" smtClean="0">
                <a:latin typeface="Chiller" pitchFamily="82" charset="0"/>
              </a:rPr>
              <a:t>____________________________________________________________________________________</a:t>
            </a:r>
          </a:p>
          <a:p>
            <a:endParaRPr lang="en-AU" sz="2400" dirty="0">
              <a:latin typeface="Chiller" pitchFamily="82" charset="0"/>
            </a:endParaRPr>
          </a:p>
        </p:txBody>
      </p:sp>
      <p:sp>
        <p:nvSpPr>
          <p:cNvPr id="7" name="Rectangle 6"/>
          <p:cNvSpPr/>
          <p:nvPr/>
        </p:nvSpPr>
        <p:spPr>
          <a:xfrm>
            <a:off x="4929190" y="1928802"/>
            <a:ext cx="4000528" cy="47149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TextBox 7"/>
          <p:cNvSpPr txBox="1"/>
          <p:nvPr/>
        </p:nvSpPr>
        <p:spPr>
          <a:xfrm>
            <a:off x="6072198" y="1500174"/>
            <a:ext cx="2214578" cy="369332"/>
          </a:xfrm>
          <a:prstGeom prst="rect">
            <a:avLst/>
          </a:prstGeom>
          <a:noFill/>
        </p:spPr>
        <p:txBody>
          <a:bodyPr wrap="square" rtlCol="0">
            <a:spAutoFit/>
          </a:bodyPr>
          <a:lstStyle/>
          <a:p>
            <a:r>
              <a:rPr lang="en-US" dirty="0" smtClean="0">
                <a:latin typeface="Chiller" pitchFamily="82" charset="0"/>
              </a:rPr>
              <a:t>Draw your </a:t>
            </a:r>
            <a:r>
              <a:rPr lang="en-US" dirty="0" err="1" smtClean="0">
                <a:latin typeface="Chiller" pitchFamily="82" charset="0"/>
              </a:rPr>
              <a:t>antarctica</a:t>
            </a:r>
            <a:r>
              <a:rPr lang="en-US" dirty="0" smtClean="0">
                <a:latin typeface="Chiller" pitchFamily="82" charset="0"/>
              </a:rPr>
              <a:t> animal...</a:t>
            </a:r>
            <a:endParaRPr lang="en-AU" dirty="0">
              <a:latin typeface="Chiller" pitchFamily="82" charset="0"/>
            </a:endParaRPr>
          </a:p>
        </p:txBody>
      </p:sp>
      <p:pic>
        <p:nvPicPr>
          <p:cNvPr id="9" name="Picture 8" descr="home2.jpg"/>
          <p:cNvPicPr>
            <a:picLocks noChangeAspect="1"/>
          </p:cNvPicPr>
          <p:nvPr/>
        </p:nvPicPr>
        <p:blipFill>
          <a:blip r:embed="rId2"/>
          <a:stretch>
            <a:fillRect/>
          </a:stretch>
        </p:blipFill>
        <p:spPr>
          <a:xfrm>
            <a:off x="6072198" y="142852"/>
            <a:ext cx="2025642" cy="1335544"/>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TotalTime>
  <Words>64</Words>
  <Application>Microsoft Office PowerPoint</Application>
  <PresentationFormat>On-screen Show (4:3)</PresentationFormat>
  <Paragraphs>16</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liverpool</cp:lastModifiedBy>
  <cp:revision>5</cp:revision>
  <dcterms:created xsi:type="dcterms:W3CDTF">2009-03-26T08:39:38Z</dcterms:created>
  <dcterms:modified xsi:type="dcterms:W3CDTF">2009-04-07T17:50:17Z</dcterms:modified>
</cp:coreProperties>
</file>